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98" autoAdjust="0"/>
    <p:restoredTop sz="94660"/>
  </p:normalViewPr>
  <p:slideViewPr>
    <p:cSldViewPr>
      <p:cViewPr varScale="1">
        <p:scale>
          <a:sx n="62" d="100"/>
          <a:sy n="62" d="100"/>
        </p:scale>
        <p:origin x="-78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ED444-F9F1-4C51-A174-B69AF466E56E}" type="datetimeFigureOut">
              <a:rPr lang="en-US" smtClean="0"/>
              <a:pPr/>
              <a:t>2/19/2010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495F8-F8E0-478D-B307-896D4C376E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ED444-F9F1-4C51-A174-B69AF466E56E}" type="datetimeFigureOut">
              <a:rPr lang="en-US" smtClean="0"/>
              <a:pPr/>
              <a:t>2/19/2010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495F8-F8E0-478D-B307-896D4C376E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ED444-F9F1-4C51-A174-B69AF466E56E}" type="datetimeFigureOut">
              <a:rPr lang="en-US" smtClean="0"/>
              <a:pPr/>
              <a:t>2/19/2010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495F8-F8E0-478D-B307-896D4C376E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ED444-F9F1-4C51-A174-B69AF466E56E}" type="datetimeFigureOut">
              <a:rPr lang="en-US" smtClean="0"/>
              <a:pPr/>
              <a:t>2/19/2010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495F8-F8E0-478D-B307-896D4C376E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ED444-F9F1-4C51-A174-B69AF466E56E}" type="datetimeFigureOut">
              <a:rPr lang="en-US" smtClean="0"/>
              <a:pPr/>
              <a:t>2/19/2010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495F8-F8E0-478D-B307-896D4C376E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ED444-F9F1-4C51-A174-B69AF466E56E}" type="datetimeFigureOut">
              <a:rPr lang="en-US" smtClean="0"/>
              <a:pPr/>
              <a:t>2/19/2010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495F8-F8E0-478D-B307-896D4C376E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ED444-F9F1-4C51-A174-B69AF466E56E}" type="datetimeFigureOut">
              <a:rPr lang="en-US" smtClean="0"/>
              <a:pPr/>
              <a:t>2/19/2010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495F8-F8E0-478D-B307-896D4C376E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ED444-F9F1-4C51-A174-B69AF466E56E}" type="datetimeFigureOut">
              <a:rPr lang="en-US" smtClean="0"/>
              <a:pPr/>
              <a:t>2/19/2010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495F8-F8E0-478D-B307-896D4C376E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ED444-F9F1-4C51-A174-B69AF466E56E}" type="datetimeFigureOut">
              <a:rPr lang="en-US" smtClean="0"/>
              <a:pPr/>
              <a:t>2/19/2010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495F8-F8E0-478D-B307-896D4C376E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ED444-F9F1-4C51-A174-B69AF466E56E}" type="datetimeFigureOut">
              <a:rPr lang="en-US" smtClean="0"/>
              <a:pPr/>
              <a:t>2/19/2010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495F8-F8E0-478D-B307-896D4C376E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ED444-F9F1-4C51-A174-B69AF466E56E}" type="datetimeFigureOut">
              <a:rPr lang="en-US" smtClean="0"/>
              <a:pPr/>
              <a:t>2/19/2010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495F8-F8E0-478D-B307-896D4C376E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DED444-F9F1-4C51-A174-B69AF466E56E}" type="datetimeFigureOut">
              <a:rPr lang="en-US" smtClean="0"/>
              <a:pPr/>
              <a:t>2/19/2010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A495F8-F8E0-478D-B307-896D4C376E8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://en.wikipedia.org/wiki/File:BD_Sectors.svg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en.wikipedia.org/wiki/File:Languages_of_Bangladesh_map.svg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hyperlink" Target="http://en.wikipedia.org/wiki/File:Kargil.map.gif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OLdwDIHLoCY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foplease.com/ce6/history/A0825128.html" TargetMode="External"/><Relationship Id="rId2" Type="http://schemas.openxmlformats.org/officeDocument/2006/relationships/hyperlink" Target="http://en.wikipedia.org/wiki/Indo-Pakistani_relations#2001_Gujarat_Earthqauke_of_India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globalsecurity.org/military/world/war/indo-pak_1965.htm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upload.wikimedia.org/wikipedia/commons/6/67/Jammu,_Kashmir_and_Ladakh.JP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en.wikipedia.org/wiki/File:Mountbatten.jp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en.wikipedia.org/wiki/File:J&amp;K01low.jp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en.wikipedia.org/wiki/File:J&amp;K10low.jp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images.google.com/imgres?imgurl=http://upload.wikimedia.org/wikipedia/en/1/11/Sino-Indian_War.png&amp;imgrefurl=http://en.wikipedia.org/wiki/File:Sino-Indian_War.png&amp;usg=__f876eRP1uLyTg8Fsb31yCPl2w0A=&amp;h=600&amp;w=514&amp;sz=38&amp;hl=en&amp;start=9&amp;itbs=1&amp;tbnid=Hsmuu-FarIP8qM:&amp;tbnh=135&amp;tbnw=116&amp;prev=/images?q=Sino-Indian+War&amp;gbv=2&amp;hl=en&amp;sa=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en.wikipedia.org/wiki/File:ChawindaBattel.jpg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en.wikipedia.org/wiki/File:65_war.jp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Pakistan and India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Brothers at war 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1971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334000" cy="4525963"/>
          </a:xfrm>
        </p:spPr>
        <p:txBody>
          <a:bodyPr/>
          <a:lstStyle/>
          <a:p>
            <a:r>
              <a:rPr lang="en-US" dirty="0" smtClean="0"/>
              <a:t>The area of Bangladesh wanted independence from Pakistan </a:t>
            </a:r>
          </a:p>
          <a:p>
            <a:r>
              <a:rPr lang="en-US" dirty="0" smtClean="0"/>
              <a:t>India invaded the area with the help of the </a:t>
            </a:r>
            <a:r>
              <a:rPr lang="en-US" dirty="0" err="1" smtClean="0"/>
              <a:t>Mukti</a:t>
            </a:r>
            <a:r>
              <a:rPr lang="en-US" dirty="0" smtClean="0"/>
              <a:t> </a:t>
            </a:r>
            <a:r>
              <a:rPr lang="en-US" dirty="0" err="1" smtClean="0"/>
              <a:t>Bahini</a:t>
            </a:r>
            <a:endParaRPr lang="en-US" dirty="0" smtClean="0"/>
          </a:p>
          <a:p>
            <a:r>
              <a:rPr lang="en-US" dirty="0" smtClean="0"/>
              <a:t>India hit targets, in Kashmir, and Pakistan  </a:t>
            </a:r>
          </a:p>
          <a:p>
            <a:r>
              <a:rPr lang="en-US" dirty="0" smtClean="0"/>
              <a:t>First navel, battles two </a:t>
            </a:r>
            <a:endParaRPr lang="en-US" dirty="0"/>
          </a:p>
        </p:txBody>
      </p:sp>
      <p:pic>
        <p:nvPicPr>
          <p:cNvPr id="22530" name="Picture 2" descr="http://upload.wikimedia.org/wikipedia/commons/thumb/e/e0/BD_Sectors.svg/180px-BD_Sectors.svg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0" y="1676400"/>
            <a:ext cx="2514600" cy="4143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After math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267200" cy="4525963"/>
          </a:xfrm>
        </p:spPr>
        <p:txBody>
          <a:bodyPr/>
          <a:lstStyle/>
          <a:p>
            <a:r>
              <a:rPr lang="en-US" dirty="0" smtClean="0"/>
              <a:t>Decisive Indian victory,</a:t>
            </a:r>
          </a:p>
          <a:p>
            <a:r>
              <a:rPr lang="en-US" dirty="0" smtClean="0"/>
              <a:t>Bangladesh became a sovereign nation</a:t>
            </a:r>
          </a:p>
          <a:p>
            <a:r>
              <a:rPr lang="en-US" dirty="0" smtClean="0"/>
              <a:t>Pakistani army/air force devastated, </a:t>
            </a:r>
            <a:endParaRPr lang="en-US" dirty="0"/>
          </a:p>
        </p:txBody>
      </p:sp>
      <p:pic>
        <p:nvPicPr>
          <p:cNvPr id="23554" name="Picture 2" descr="Languages of Bangladesh map.sv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524000"/>
            <a:ext cx="41910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Kargil</a:t>
            </a:r>
            <a:r>
              <a:rPr lang="en-US" dirty="0" smtClean="0"/>
              <a:t> war 1999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60960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Due to cold winter, common for both sides to go back to warmer positions,</a:t>
            </a:r>
          </a:p>
          <a:p>
            <a:r>
              <a:rPr lang="en-US" dirty="0" smtClean="0"/>
              <a:t>Pakistan, invaded Indian positions, </a:t>
            </a:r>
          </a:p>
          <a:p>
            <a:r>
              <a:rPr lang="en-US" dirty="0" smtClean="0"/>
              <a:t>Work of rouge generals for their own means</a:t>
            </a:r>
          </a:p>
          <a:p>
            <a:r>
              <a:rPr lang="en-US" dirty="0" smtClean="0"/>
              <a:t>India was able to beat back the Pakistani forces </a:t>
            </a:r>
          </a:p>
          <a:p>
            <a:r>
              <a:rPr lang="en-US" dirty="0" smtClean="0"/>
              <a:t>Seen as a victory and looked bad on Pakistan's part</a:t>
            </a:r>
          </a:p>
        </p:txBody>
      </p:sp>
      <p:pic>
        <p:nvPicPr>
          <p:cNvPr id="2050" name="Picture 2" descr="http://upload.wikimedia.org/wikipedia/commons/5/5f/Kargil.map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1905000"/>
            <a:ext cx="2209800" cy="3581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future of this mess, itching for war again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http://www.youtube.com/watch?v=OLdwDIHLoCY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http://en.wikipedia.org/wiki/Indo-Pakistani_relations#2001_Gujarat_Earthqauke_of_India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http://www.infoplease.com/ce6/history/A0825128.html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http://www.globalsecurity.org/military/world/war/indo-pak_1965.htm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Modern day Relations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886200" cy="4648200"/>
          </a:xfrm>
        </p:spPr>
        <p:txBody>
          <a:bodyPr/>
          <a:lstStyle/>
          <a:p>
            <a:r>
              <a:rPr lang="en-US" dirty="0" smtClean="0"/>
              <a:t>Kashmir divided</a:t>
            </a:r>
          </a:p>
          <a:p>
            <a:r>
              <a:rPr lang="en-US" dirty="0" smtClean="0"/>
              <a:t>Between Hindus and Muslims and China</a:t>
            </a:r>
          </a:p>
          <a:p>
            <a:pPr>
              <a:buNone/>
            </a:pPr>
            <a:r>
              <a:rPr lang="en-US" dirty="0" smtClean="0"/>
              <a:t>(India and Pakistan) 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10242" name="Picture 2" descr="File:Jammu, Kashmir and Ladakh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676400"/>
            <a:ext cx="4210050" cy="43815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Beginning of Hostilities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43434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British independence</a:t>
            </a:r>
          </a:p>
          <a:p>
            <a:r>
              <a:rPr lang="en-US" dirty="0" smtClean="0"/>
              <a:t>Last governor General Mountbatten signed the partition </a:t>
            </a:r>
          </a:p>
          <a:p>
            <a:r>
              <a:rPr lang="en-US" dirty="0" smtClean="0"/>
              <a:t>A Hindu Sheik state to the west and a Muslim state to the east and a princely state of Kashmir</a:t>
            </a:r>
            <a:endParaRPr lang="en-US" dirty="0"/>
          </a:p>
        </p:txBody>
      </p:sp>
      <p:pic>
        <p:nvPicPr>
          <p:cNvPr id="15362" name="Picture 2" descr="http://upload.wikimedia.org/wikipedia/commons/thumb/c/c5/Mountbatten.jpg/225px-Mountbatten.jpg">
            <a:hlinkClick r:id="rId2" tooltip="Louis Mountbatten, 1st Earl Mountbatten of Burma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1600200"/>
            <a:ext cx="2971800" cy="441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war 1947 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228600" y="1524000"/>
            <a:ext cx="4495800" cy="4525963"/>
          </a:xfrm>
        </p:spPr>
        <p:txBody>
          <a:bodyPr/>
          <a:lstStyle/>
          <a:p>
            <a:r>
              <a:rPr lang="en-US" dirty="0" smtClean="0"/>
              <a:t>Both countries pressured Kashmir to join the states</a:t>
            </a:r>
          </a:p>
          <a:p>
            <a:r>
              <a:rPr lang="en-US" dirty="0" smtClean="0"/>
              <a:t>Kashmir and Indian army against the Pakistani army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</p:txBody>
      </p:sp>
      <p:pic>
        <p:nvPicPr>
          <p:cNvPr id="1034" name="Picture 10" descr="http://upload.wikimedia.org/wikipedia/en/thumb/1/19/J%26K01low.jpg/300px-J%26K01low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1524000"/>
            <a:ext cx="4191000" cy="441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4343400" cy="4525963"/>
          </a:xfrm>
        </p:spPr>
        <p:txBody>
          <a:bodyPr/>
          <a:lstStyle/>
          <a:p>
            <a:r>
              <a:rPr lang="en-US" dirty="0" smtClean="0"/>
              <a:t>Kashmir government fell, country split in two</a:t>
            </a:r>
          </a:p>
          <a:p>
            <a:r>
              <a:rPr lang="en-US" dirty="0" smtClean="0"/>
              <a:t>Draw, U.N. Mandated cease fire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17410" name="Picture 2" descr="http://upload.wikimedia.org/wikipedia/en/thumb/0/0e/J%26K10low.jpg/300px-J%26K10low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1447800"/>
            <a:ext cx="41910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Sino-Indian war (1962)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029200" cy="4525963"/>
          </a:xfrm>
        </p:spPr>
        <p:txBody>
          <a:bodyPr/>
          <a:lstStyle/>
          <a:p>
            <a:r>
              <a:rPr lang="en-US" dirty="0" smtClean="0"/>
              <a:t>China fought for control of Tibet, won and toke a part of Kashmir, </a:t>
            </a:r>
          </a:p>
          <a:p>
            <a:r>
              <a:rPr lang="en-US" dirty="0" smtClean="0"/>
              <a:t>Chinese victory, overwhelming victory  </a:t>
            </a:r>
            <a:endParaRPr lang="en-US" dirty="0"/>
          </a:p>
        </p:txBody>
      </p:sp>
      <p:pic>
        <p:nvPicPr>
          <p:cNvPr id="18434" name="Picture 2" descr="http://t2.gstatic.com/images?q=tbn:Hsmuu-FarIP8qM:http://upload.wikimedia.org/wikipedia/en/1/11/Sino-Indian_War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1905000"/>
            <a:ext cx="3505200" cy="4648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1965 war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8768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Pakistan seeing the Indian army as weak unable to recover from the Sino war, </a:t>
            </a:r>
          </a:p>
          <a:p>
            <a:r>
              <a:rPr lang="en-US" dirty="0" smtClean="0"/>
              <a:t>Chance to strike, Aided by Muslim guerrilla fighters, they invaded into Kashmir</a:t>
            </a:r>
          </a:p>
          <a:p>
            <a:r>
              <a:rPr lang="en-US" dirty="0" smtClean="0"/>
              <a:t>Pakistani spec ops drop into </a:t>
            </a:r>
            <a:r>
              <a:rPr lang="en-US" dirty="0" err="1" smtClean="0"/>
              <a:t>india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9458" name="Picture 2" descr="http://upload.wikimedia.org/wikipedia/en/thumb/7/79/ChawindaBattel.jpg/180px-ChawindaBattel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1447800"/>
            <a:ext cx="3733800" cy="4724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Supplies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India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Weapons supplied by England, (U.N.)</a:t>
            </a:r>
          </a:p>
          <a:p>
            <a:pPr>
              <a:buNone/>
            </a:pPr>
            <a:r>
              <a:rPr lang="en-US" dirty="0" smtClean="0"/>
              <a:t>FAL </a:t>
            </a:r>
          </a:p>
          <a:p>
            <a:pPr>
              <a:buNone/>
            </a:pPr>
            <a:r>
              <a:rPr lang="en-US" dirty="0" smtClean="0"/>
              <a:t>(planes, tank </a:t>
            </a:r>
            <a:r>
              <a:rPr lang="en-US" dirty="0" err="1" smtClean="0"/>
              <a:t>ect</a:t>
            </a:r>
            <a:r>
              <a:rPr lang="en-US" dirty="0" smtClean="0"/>
              <a:t>)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Pakistan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Weapons supplied by  china</a:t>
            </a:r>
          </a:p>
          <a:p>
            <a:pPr>
              <a:buNone/>
            </a:pPr>
            <a:r>
              <a:rPr lang="en-US" dirty="0" smtClean="0"/>
              <a:t>Ak-47</a:t>
            </a:r>
          </a:p>
          <a:p>
            <a:pPr>
              <a:buNone/>
            </a:pPr>
            <a:r>
              <a:rPr lang="en-US" dirty="0" smtClean="0"/>
              <a:t>Old WW2 tank they bought from U.S.A, 20 years ago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 of conflict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04800" y="1600200"/>
            <a:ext cx="5562600" cy="4525963"/>
          </a:xfrm>
        </p:spPr>
        <p:txBody>
          <a:bodyPr/>
          <a:lstStyle/>
          <a:p>
            <a:r>
              <a:rPr lang="en-US" dirty="0" smtClean="0"/>
              <a:t> Back at pre-war positions, </a:t>
            </a:r>
          </a:p>
          <a:p>
            <a:r>
              <a:rPr lang="en-US" dirty="0" smtClean="0"/>
              <a:t>Casualties Pakistan lost more</a:t>
            </a:r>
          </a:p>
          <a:p>
            <a:pPr>
              <a:buNone/>
            </a:pPr>
            <a:r>
              <a:rPr lang="en-US" dirty="0" smtClean="0"/>
              <a:t>Technically Indian victory </a:t>
            </a:r>
            <a:endParaRPr lang="en-US" dirty="0"/>
          </a:p>
        </p:txBody>
      </p:sp>
      <p:pic>
        <p:nvPicPr>
          <p:cNvPr id="20482" name="Picture 2" descr="http://upload.wikimedia.org/wikipedia/en/thumb/9/9b/65_war.jpg/180px-65_war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1447800"/>
            <a:ext cx="3200400" cy="47244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328</Words>
  <Application>Microsoft Office PowerPoint</Application>
  <PresentationFormat>On-screen Show (4:3)</PresentationFormat>
  <Paragraphs>58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Pakistan and India</vt:lpstr>
      <vt:lpstr>Modern day Relations </vt:lpstr>
      <vt:lpstr>Beginning of Hostilities </vt:lpstr>
      <vt:lpstr>First war 1947 </vt:lpstr>
      <vt:lpstr>After</vt:lpstr>
      <vt:lpstr>The Sino-Indian war (1962) </vt:lpstr>
      <vt:lpstr>1965 war </vt:lpstr>
      <vt:lpstr>Supplies</vt:lpstr>
      <vt:lpstr>End of conflict</vt:lpstr>
      <vt:lpstr>1971</vt:lpstr>
      <vt:lpstr>After math</vt:lpstr>
      <vt:lpstr>The Kargil war 1999</vt:lpstr>
      <vt:lpstr>The future of this mess, itching for war again</vt:lpstr>
      <vt:lpstr>Citations</vt:lpstr>
    </vt:vector>
  </TitlesOfParts>
  <Company>York Country Day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Pakistan and India</dc:title>
  <dc:creator>user</dc:creator>
  <cp:lastModifiedBy>user</cp:lastModifiedBy>
  <cp:revision>14</cp:revision>
  <dcterms:created xsi:type="dcterms:W3CDTF">2010-02-04T15:30:25Z</dcterms:created>
  <dcterms:modified xsi:type="dcterms:W3CDTF">2010-02-19T13:21:56Z</dcterms:modified>
</cp:coreProperties>
</file>